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Nesne 2"/>
          <p:cNvGraphicFramePr>
            <a:graphicFrameLocks noChangeAspect="1"/>
          </p:cNvGraphicFramePr>
          <p:nvPr/>
        </p:nvGraphicFramePr>
        <p:xfrm>
          <a:off x="237068" y="0"/>
          <a:ext cx="11650132" cy="685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Belge" r:id="rId1" imgW="6010275" imgH="8223250" progId="Word.Document.12">
                  <p:embed/>
                </p:oleObj>
              </mc:Choice>
              <mc:Fallback>
                <p:oleObj name="Belge" r:id="rId1" imgW="6010275" imgH="8223250" progId="Word.Document.12">
                  <p:embed/>
                  <p:pic>
                    <p:nvPicPr>
                      <p:cNvPr id="0" name="Picture 513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7068" y="0"/>
                        <a:ext cx="11650132" cy="6857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0</TotalTime>
  <Words>0</Words>
  <Application>WPS Presentation</Application>
  <PresentationFormat>Geniş ekran</PresentationFormat>
  <Paragraphs>0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Trebuchet MS</vt:lpstr>
      <vt:lpstr>Microsoft YaHei</vt:lpstr>
      <vt:lpstr>Arial Unicode MS</vt:lpstr>
      <vt:lpstr>Tw Cen MT</vt:lpstr>
      <vt:lpstr>Calibri</vt:lpstr>
      <vt:lpstr>Devre</vt:lpstr>
      <vt:lpstr>Word.Document.12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ABDULLAH GÜL ÜNİVERSİTESİ  DÖNER SERMAYE İŞLETME MÜDÜRLÜĞÜ</dc:title>
  <dc:creator>İbrahim Dindar</dc:creator>
  <cp:lastModifiedBy>İbrahim Dindar</cp:lastModifiedBy>
  <cp:revision>31</cp:revision>
  <dcterms:created xsi:type="dcterms:W3CDTF">2022-06-08T11:45:00Z</dcterms:created>
  <dcterms:modified xsi:type="dcterms:W3CDTF">2023-01-09T12:13:02Z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567F4DBF694A4392AFAA8880085EC79C</vt:lpwstr>
  </property>
  <property fmtid="{D5CDD505-2E9C-101B-9397-08002B2CF9AE}" pid="3" name="KSOProductBuildVer">
    <vt:lpwstr>1033-11.2.0.11417</vt:lpwstr>
  </property>
</Properties>
</file>